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0" r:id="rId2"/>
    <p:sldId id="343" r:id="rId3"/>
    <p:sldId id="344" r:id="rId4"/>
    <p:sldId id="34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/>
    <p:restoredTop sz="95755"/>
  </p:normalViewPr>
  <p:slideViewPr>
    <p:cSldViewPr snapToGrid="0" snapToObjects="1" showGuides="1">
      <p:cViewPr varScale="1">
        <p:scale>
          <a:sx n="113" d="100"/>
          <a:sy n="113" d="100"/>
        </p:scale>
        <p:origin x="208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85112-34CF-664D-B83B-C8C7A96F1D41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3C769-E9DB-7B4E-BAED-733B3C7E4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646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83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672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利益相反事項はありません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FEE60-1CCD-4E39-BB93-370E62A9DEF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37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44BB4E-E499-F4C8-BC05-FEF80DE121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  <a:r>
              <a:rPr kumimoji="1" lang="en-US" altLang="ja-JP" dirty="0"/>
              <a:t>1</a:t>
            </a:r>
            <a:br>
              <a:rPr kumimoji="1" lang="en-US" altLang="ja-JP" dirty="0"/>
            </a:b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33B7E8-1E87-4076-6719-A1202475DAA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r>
              <a:rPr kumimoji="1" lang="en-US" altLang="ja-JP" dirty="0"/>
              <a:t>1</a:t>
            </a:r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916215-60EF-4ECC-1E28-49B741E9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2EED7-04CB-7A02-6332-B50CE259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DC9B00-BC09-4F6A-B7FC-5A8D5393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4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6C9BE-3BA5-24E6-04CE-C3A225CA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84AACF-5267-79B1-EF06-4B11B0C81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7CBA44-706D-B157-DD2F-DED5A9B0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08E51C-2A7A-3253-1A47-0B8347EF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25B37-73E4-1DE3-B88E-12EFF4ED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3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0C3E5-DE1C-5394-9B2B-DEF1313DE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F8F7F0-59E3-DBF2-FA85-D6B0202C0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3FC7B2-41BB-91E6-F031-512C5F4C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840757-11D8-E1E3-B8F6-EBD9461A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B74D5A-C06B-7EB5-83AB-B6CA6E0B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45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5A6E0-68EA-016A-120A-755DA46751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  <a:r>
              <a:rPr kumimoji="1" lang="en-US" altLang="ja-JP" dirty="0"/>
              <a:t>1a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B732A9-BB9B-831E-6548-4DD5B59FF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619E4D-725B-00AC-C41C-248F57C4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BBEDDE-AC01-D4A2-9ADA-A1DB4B108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FA7728-8F92-4BC1-1E76-8D47408C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2252B3-107D-75CB-CF24-1AE0843B9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EF5E5E-5BC3-1826-17E7-1A9E5961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66CEDE-7CEE-5897-8228-A709E786A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189A1-90C2-9393-163B-B1070D021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F1A75-C9BC-3F45-6B3B-F921EB73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48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42FB44-DB71-EF1F-D0E5-834F5608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4E23F6-3B8D-79EC-7AA6-A3F286D8C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2E2753-D1CA-55C2-9C4F-A14AEED98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23000-62AF-F9B2-4D59-B8CD6649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D78881-571A-7682-98EA-340BD3DB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F5268-5FC2-86C8-8B18-C1345602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26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920B3-CAB5-7E1C-D05E-09DB99BA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5305D8-3305-B21F-AB1B-E7EFAE87C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4023-EDCC-4A74-2629-926964008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9E3A65-F51A-F03A-5D4D-72D65C30E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3FB992-FF9D-C95F-954D-625E6CC856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384FA3-667D-48B1-7745-BB176148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C360FC8-2F18-79D3-7B44-96831416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4B2CD5-3BAB-F7E2-7D04-BB623DFA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55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B99C0-639C-7491-30FE-0FA440BA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C1E57F-B942-B904-616F-1C5D7A05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32D92B-2242-D40E-B7BD-170CF331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32C751-5DCF-C1C6-64DE-2CC81769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074F8B-2868-28B0-0044-28837825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9A6F61-143B-D7A4-35EE-6A0A35E3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C890FA-14C3-8B65-9E80-474D35D0D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0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9C9F9E-6553-87BD-BC32-755D6AD63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55B431-9CC2-E1B0-ED4B-955F7038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888743-AE26-677E-E5CD-6FA85DED4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7FA31C-6623-BEB3-AA57-331877C63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25E6E3-E499-4533-7F34-CBD7712D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A856F1-5B73-A7B0-E2F3-487629A5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9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C4CAB-DFBD-3B30-D15B-E10669E87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DC75C2-1A86-9110-44F9-62CDD5F0E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17F409-3467-C524-808E-324A10BCE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5621A9-178F-D60A-DB49-E51D6D99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3A3048-8216-5B7E-7120-04684D24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DA4EEF-086E-9A7A-1B00-2E30BF67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6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9441F66-0CEE-B3C6-06AF-D83AA8BA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F0ED57-FF0D-C488-ED68-98A03409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r>
              <a:rPr kumimoji="1" lang="en-US" altLang="ja-JP" dirty="0"/>
              <a:t>1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FE9C6A-378D-6D2B-6527-8A2BDA127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DB22-CE30-7D44-83DE-0F115849789A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CECC9B-CE5D-E5FA-B365-ECEF25418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D722EB-9472-5562-6031-9A180AE3C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C8BA-D183-E44B-A504-879DE063E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9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7976" y="3877595"/>
            <a:ext cx="10206038" cy="2183162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発表演題に関連し開示すべき</a:t>
            </a:r>
            <a:r>
              <a:rPr lang="en-US" altLang="ja-JP" sz="3200" dirty="0">
                <a:ea typeface="ＭＳ Ｐゴシック" panose="020B0600070205080204" pitchFamily="50" charset="-128"/>
              </a:rPr>
              <a:t>COI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関係にある企業などは，</a:t>
            </a:r>
            <a:b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☑ 　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+mn-ea"/>
                <a:ea typeface="+mn-ea"/>
              </a:rPr>
            </a:b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7D29F66-0C07-0292-BA18-20FCF0ABAD07}"/>
              </a:ext>
            </a:extLst>
          </p:cNvPr>
          <p:cNvSpPr txBox="1">
            <a:spLocks/>
          </p:cNvSpPr>
          <p:nvPr/>
        </p:nvSpPr>
        <p:spPr>
          <a:xfrm>
            <a:off x="2021764" y="601748"/>
            <a:ext cx="8148472" cy="27229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5900" dirty="0">
                <a:solidFill>
                  <a:srgbClr val="FFFF00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5900" dirty="0">
                <a:solidFill>
                  <a:srgbClr val="FFFF00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研究会</a:t>
            </a:r>
            <a:endParaRPr lang="en-US" altLang="ja-JP" sz="5900" dirty="0">
              <a:solidFill>
                <a:srgbClr val="FFFF00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5900" dirty="0">
                <a:solidFill>
                  <a:srgbClr val="FFFF00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4000" dirty="0">
                <a:solidFill>
                  <a:srgbClr val="FFFF00"/>
                </a:solidFill>
                <a:ea typeface="MS Gothic" panose="020B0609070205080204" pitchFamily="49" charset="-128"/>
              </a:rPr>
            </a:br>
            <a:r>
              <a:rPr lang="ja-JP" altLang="en-US" sz="4000">
                <a:ea typeface="MS Gothic" panose="020B0609070205080204" pitchFamily="49" charset="-128"/>
              </a:rPr>
              <a:t>筆頭発表者名：</a:t>
            </a:r>
            <a:r>
              <a:rPr lang="en-US" altLang="ja-JP" sz="4000" dirty="0">
                <a:ea typeface="MS Gothic" panose="020B0609070205080204" pitchFamily="49" charset="-128"/>
              </a:rPr>
              <a:t>○ ○ ○ ○</a:t>
            </a:r>
            <a:endParaRPr lang="ja-JP" altLang="en-US" sz="4000" dirty="0">
              <a:ea typeface="MS Gothic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41E64E-CDD4-97B7-8BAF-54BFE67D55B0}"/>
              </a:ext>
            </a:extLst>
          </p:cNvPr>
          <p:cNvSpPr/>
          <p:nvPr/>
        </p:nvSpPr>
        <p:spPr>
          <a:xfrm>
            <a:off x="2505695" y="528786"/>
            <a:ext cx="7220196" cy="3126132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4B894A1-84E1-EE8B-FB77-7810DCFE120D}"/>
              </a:ext>
            </a:extLst>
          </p:cNvPr>
          <p:cNvSpPr/>
          <p:nvPr/>
        </p:nvSpPr>
        <p:spPr>
          <a:xfrm>
            <a:off x="1044448" y="174218"/>
            <a:ext cx="10100474" cy="6517037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FF6E0B-CE7F-8DFA-B8C5-53DF66859087}"/>
              </a:ext>
            </a:extLst>
          </p:cNvPr>
          <p:cNvSpPr txBox="1"/>
          <p:nvPr/>
        </p:nvSpPr>
        <p:spPr>
          <a:xfrm>
            <a:off x="1219200" y="4403815"/>
            <a:ext cx="9925722" cy="1879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例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本研究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の一部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は○○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助成金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No. </a:t>
            </a:r>
            <a:r>
              <a:rPr lang="en-US" altLang="ja-JP" sz="2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xxxxx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の支援を受けた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著者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と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○○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企業名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に属する社員である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使用したシーケンス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(WIP :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 Work In Progress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は○○○○から提供されたものである</a:t>
            </a:r>
            <a:r>
              <a:rPr lang="en-US" altLang="ja-JP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  <a:endParaRPr lang="ja-JP" altLang="en-US" sz="200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599362-1B3B-E8B2-9300-747D847245A8}"/>
              </a:ext>
            </a:extLst>
          </p:cNvPr>
          <p:cNvSpPr/>
          <p:nvPr/>
        </p:nvSpPr>
        <p:spPr>
          <a:xfrm>
            <a:off x="1044448" y="174218"/>
            <a:ext cx="10100474" cy="6517037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95D45B2-DB12-768B-BC01-07E4A9D97AEE}"/>
              </a:ext>
            </a:extLst>
          </p:cNvPr>
          <p:cNvSpPr txBox="1">
            <a:spLocks/>
          </p:cNvSpPr>
          <p:nvPr/>
        </p:nvSpPr>
        <p:spPr>
          <a:xfrm>
            <a:off x="2021764" y="601748"/>
            <a:ext cx="8148472" cy="27229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5900" dirty="0">
                <a:solidFill>
                  <a:srgbClr val="FFFF00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5900" dirty="0">
                <a:solidFill>
                  <a:srgbClr val="FFFF00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研究会</a:t>
            </a:r>
            <a:endParaRPr lang="en-US" altLang="ja-JP" sz="5900" dirty="0">
              <a:solidFill>
                <a:srgbClr val="FFFF00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5900" dirty="0">
                <a:solidFill>
                  <a:srgbClr val="FFFF00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5900">
                <a:solidFill>
                  <a:srgbClr val="FFFF00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4000" dirty="0">
                <a:solidFill>
                  <a:srgbClr val="FFFF00"/>
                </a:solidFill>
                <a:ea typeface="MS Gothic" panose="020B0609070205080204" pitchFamily="49" charset="-128"/>
              </a:rPr>
            </a:br>
            <a:r>
              <a:rPr lang="ja-JP" altLang="en-US" sz="4000">
                <a:ea typeface="MS Gothic" panose="020B0609070205080204" pitchFamily="49" charset="-128"/>
              </a:rPr>
              <a:t>筆頭発表者名：</a:t>
            </a:r>
            <a:r>
              <a:rPr lang="en-US" altLang="ja-JP" sz="4000" dirty="0">
                <a:ea typeface="MS Gothic" panose="020B0609070205080204" pitchFamily="49" charset="-128"/>
              </a:rPr>
              <a:t>○ ○ ○ ○</a:t>
            </a:r>
            <a:endParaRPr lang="ja-JP" altLang="en-US" sz="4000" dirty="0">
              <a:ea typeface="MS Gothic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211BA5-BB16-93A1-2118-CDA26AC7D73D}"/>
              </a:ext>
            </a:extLst>
          </p:cNvPr>
          <p:cNvSpPr/>
          <p:nvPr/>
        </p:nvSpPr>
        <p:spPr>
          <a:xfrm>
            <a:off x="2505695" y="528786"/>
            <a:ext cx="7220196" cy="3126132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5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7976" y="3877595"/>
            <a:ext cx="10206038" cy="2183162"/>
          </a:xfrm>
        </p:spPr>
        <p:txBody>
          <a:bodyPr>
            <a:no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発表演題に関連し開示すべき</a:t>
            </a:r>
            <a:r>
              <a:rPr lang="en-US" altLang="ja-JP" sz="3200" dirty="0">
                <a:solidFill>
                  <a:schemeClr val="tx1"/>
                </a:solidFill>
                <a:ea typeface="ＭＳ Ｐゴシック" panose="020B0600070205080204" pitchFamily="50" charset="-128"/>
              </a:rPr>
              <a:t>COI</a:t>
            </a:r>
            <a:r>
              <a:rPr lang="ja-JP" altLang="en-US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関係にある企業などは，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>
                <a:solidFill>
                  <a:schemeClr val="accent5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☑</a:t>
            </a:r>
            <a:r>
              <a:rPr lang="ja-JP" altLang="en-US" sz="320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</a:t>
            </a:r>
            <a:r>
              <a:rPr lang="ja-JP" altLang="en-US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ありません</a:t>
            </a:r>
            <a:br>
              <a:rPr lang="ja-JP" altLang="en-US" sz="3200">
                <a:solidFill>
                  <a:srgbClr val="FFFF00"/>
                </a:solidFill>
                <a:latin typeface="+mn-ea"/>
                <a:ea typeface="+mn-ea"/>
              </a:rPr>
            </a:b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7D29F66-0C07-0292-BA18-20FCF0ABAD07}"/>
              </a:ext>
            </a:extLst>
          </p:cNvPr>
          <p:cNvSpPr txBox="1">
            <a:spLocks/>
          </p:cNvSpPr>
          <p:nvPr/>
        </p:nvSpPr>
        <p:spPr>
          <a:xfrm>
            <a:off x="2021764" y="601748"/>
            <a:ext cx="8148472" cy="27229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5900" dirty="0">
                <a:solidFill>
                  <a:schemeClr val="tx1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5900" dirty="0">
                <a:solidFill>
                  <a:schemeClr val="tx1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研究会</a:t>
            </a:r>
            <a:endParaRPr lang="en-US" altLang="ja-JP" sz="5900" dirty="0">
              <a:solidFill>
                <a:schemeClr val="tx1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5900" dirty="0">
                <a:solidFill>
                  <a:schemeClr val="tx1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4000" dirty="0">
                <a:solidFill>
                  <a:schemeClr val="tx1"/>
                </a:solidFill>
                <a:ea typeface="MS Gothic" panose="020B0609070205080204" pitchFamily="49" charset="-128"/>
              </a:rPr>
            </a:br>
            <a:r>
              <a:rPr lang="ja-JP" altLang="en-US" sz="4000">
                <a:solidFill>
                  <a:schemeClr val="tx1"/>
                </a:solidFill>
                <a:ea typeface="MS Gothic" panose="020B0609070205080204" pitchFamily="49" charset="-128"/>
              </a:rPr>
              <a:t>筆頭発表者名：</a:t>
            </a:r>
            <a:r>
              <a:rPr lang="en-US" altLang="ja-JP" sz="4000" dirty="0">
                <a:solidFill>
                  <a:schemeClr val="tx1"/>
                </a:solidFill>
                <a:ea typeface="MS Gothic" panose="020B0609070205080204" pitchFamily="49" charset="-128"/>
              </a:rPr>
              <a:t>○ ○ ○ ○</a:t>
            </a:r>
            <a:endParaRPr lang="ja-JP" altLang="en-US" sz="4000" dirty="0">
              <a:solidFill>
                <a:schemeClr val="tx1"/>
              </a:solidFill>
              <a:ea typeface="MS Gothic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41E64E-CDD4-97B7-8BAF-54BFE67D55B0}"/>
              </a:ext>
            </a:extLst>
          </p:cNvPr>
          <p:cNvSpPr/>
          <p:nvPr/>
        </p:nvSpPr>
        <p:spPr>
          <a:xfrm>
            <a:off x="2505695" y="528786"/>
            <a:ext cx="7220196" cy="3126132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4B894A1-84E1-EE8B-FB77-7810DCFE120D}"/>
              </a:ext>
            </a:extLst>
          </p:cNvPr>
          <p:cNvSpPr/>
          <p:nvPr/>
        </p:nvSpPr>
        <p:spPr>
          <a:xfrm>
            <a:off x="1044448" y="174218"/>
            <a:ext cx="10100474" cy="6517037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0152312-15BD-DC25-1F9C-08CC3600402F}"/>
              </a:ext>
            </a:extLst>
          </p:cNvPr>
          <p:cNvSpPr/>
          <p:nvPr/>
        </p:nvSpPr>
        <p:spPr>
          <a:xfrm>
            <a:off x="1196848" y="326618"/>
            <a:ext cx="10100474" cy="6517037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80F3E0F-FC53-B539-D917-D44A64A4EC07}"/>
              </a:ext>
            </a:extLst>
          </p:cNvPr>
          <p:cNvSpPr/>
          <p:nvPr/>
        </p:nvSpPr>
        <p:spPr>
          <a:xfrm>
            <a:off x="1044000" y="190706"/>
            <a:ext cx="10100474" cy="6517037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C8FDEE-A896-B6D2-69AD-2F0AF63E92AD}"/>
              </a:ext>
            </a:extLst>
          </p:cNvPr>
          <p:cNvSpPr/>
          <p:nvPr/>
        </p:nvSpPr>
        <p:spPr>
          <a:xfrm>
            <a:off x="2505600" y="529200"/>
            <a:ext cx="7220196" cy="3126132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0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599362-1B3B-E8B2-9300-747D847245A8}"/>
              </a:ext>
            </a:extLst>
          </p:cNvPr>
          <p:cNvSpPr/>
          <p:nvPr/>
        </p:nvSpPr>
        <p:spPr>
          <a:xfrm>
            <a:off x="1044448" y="174218"/>
            <a:ext cx="10100474" cy="6517037"/>
          </a:xfrm>
          <a:prstGeom prst="rect">
            <a:avLst/>
          </a:prstGeom>
          <a:noFill/>
          <a:ln w="444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95D45B2-DB12-768B-BC01-07E4A9D97AEE}"/>
              </a:ext>
            </a:extLst>
          </p:cNvPr>
          <p:cNvSpPr txBox="1">
            <a:spLocks/>
          </p:cNvSpPr>
          <p:nvPr/>
        </p:nvSpPr>
        <p:spPr>
          <a:xfrm>
            <a:off x="2021764" y="601748"/>
            <a:ext cx="8148472" cy="27229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第○○回</a:t>
            </a:r>
            <a:r>
              <a:rPr lang="en-US" altLang="ja-JP" sz="5900" dirty="0">
                <a:solidFill>
                  <a:schemeClr val="tx1"/>
                </a:solidFill>
                <a:ea typeface="MS Gothic" panose="020B0609070205080204" pitchFamily="49" charset="-128"/>
              </a:rPr>
              <a:t> </a:t>
            </a: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長野県</a:t>
            </a:r>
            <a:r>
              <a:rPr lang="en-US" altLang="ja-JP" sz="5900" dirty="0">
                <a:solidFill>
                  <a:schemeClr val="tx1"/>
                </a:solidFill>
                <a:ea typeface="MS Gothic" panose="020B0609070205080204" pitchFamily="49" charset="-128"/>
              </a:rPr>
              <a:t>MR</a:t>
            </a: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研究会</a:t>
            </a:r>
            <a:endParaRPr lang="en-US" altLang="ja-JP" sz="5900" dirty="0">
              <a:solidFill>
                <a:schemeClr val="tx1"/>
              </a:solidFill>
              <a:ea typeface="MS Gothic" panose="020B0609070205080204" pitchFamily="49" charset="-128"/>
            </a:endParaRPr>
          </a:p>
          <a:p>
            <a:pPr>
              <a:lnSpc>
                <a:spcPct val="170000"/>
              </a:lnSpc>
            </a:pPr>
            <a:r>
              <a:rPr lang="en-US" altLang="ja-JP" sz="5900" dirty="0">
                <a:solidFill>
                  <a:schemeClr val="tx1"/>
                </a:solidFill>
                <a:ea typeface="MS Gothic" panose="020B0609070205080204" pitchFamily="49" charset="-128"/>
              </a:rPr>
              <a:t>COI</a:t>
            </a:r>
            <a:r>
              <a:rPr lang="ja-JP" altLang="en-US" sz="5900">
                <a:solidFill>
                  <a:schemeClr val="tx1"/>
                </a:solidFill>
                <a:ea typeface="MS Gothic" panose="020B0609070205080204" pitchFamily="49" charset="-128"/>
              </a:rPr>
              <a:t>開示</a:t>
            </a:r>
            <a:br>
              <a:rPr lang="en-US" altLang="ja-JP" sz="4000" dirty="0">
                <a:solidFill>
                  <a:schemeClr val="tx1"/>
                </a:solidFill>
                <a:ea typeface="MS Gothic" panose="020B0609070205080204" pitchFamily="49" charset="-128"/>
              </a:rPr>
            </a:br>
            <a:r>
              <a:rPr lang="ja-JP" altLang="en-US" sz="4000">
                <a:solidFill>
                  <a:schemeClr val="tx1"/>
                </a:solidFill>
                <a:ea typeface="MS Gothic" panose="020B0609070205080204" pitchFamily="49" charset="-128"/>
              </a:rPr>
              <a:t>筆頭発表者名：</a:t>
            </a:r>
            <a:r>
              <a:rPr lang="en-US" altLang="ja-JP" sz="4000" dirty="0">
                <a:solidFill>
                  <a:schemeClr val="tx1"/>
                </a:solidFill>
                <a:ea typeface="MS Gothic" panose="020B0609070205080204" pitchFamily="49" charset="-128"/>
              </a:rPr>
              <a:t>○ ○ ○ ○</a:t>
            </a:r>
            <a:endParaRPr lang="ja-JP" altLang="en-US" sz="4000" dirty="0">
              <a:solidFill>
                <a:schemeClr val="tx1"/>
              </a:solidFill>
              <a:ea typeface="MS Gothic" panose="020B0609070205080204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0F3EE5-0AB3-6EED-A83B-6BB0DEFD0A1D}"/>
              </a:ext>
            </a:extLst>
          </p:cNvPr>
          <p:cNvSpPr/>
          <p:nvPr/>
        </p:nvSpPr>
        <p:spPr>
          <a:xfrm>
            <a:off x="1044000" y="190706"/>
            <a:ext cx="10100474" cy="6517037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4C98BD3-C967-4CAB-F7F0-405AB7468269}"/>
              </a:ext>
            </a:extLst>
          </p:cNvPr>
          <p:cNvSpPr/>
          <p:nvPr/>
        </p:nvSpPr>
        <p:spPr>
          <a:xfrm>
            <a:off x="2505600" y="529200"/>
            <a:ext cx="7220196" cy="3126132"/>
          </a:xfrm>
          <a:prstGeom prst="rect">
            <a:avLst/>
          </a:prstGeom>
          <a:noFill/>
          <a:ln w="444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925D033-1C68-BE25-961B-858CD6907B01}"/>
              </a:ext>
            </a:extLst>
          </p:cNvPr>
          <p:cNvSpPr txBox="1"/>
          <p:nvPr/>
        </p:nvSpPr>
        <p:spPr>
          <a:xfrm>
            <a:off x="1219200" y="4403815"/>
            <a:ext cx="9925722" cy="1879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例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本研究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の一部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は○○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助成金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No. </a:t>
            </a:r>
            <a:r>
              <a:rPr lang="en-US" altLang="ja-JP" sz="2000" dirty="0" err="1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xxxxx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の支援を受けた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著者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と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XXX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○○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企業名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に属する社員である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使用したシーケンス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(WIP :</a:t>
            </a:r>
            <a:r>
              <a:rPr lang="en-US" altLang="ja-JP" sz="2000" dirty="0"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 Work In Progress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は○○○○から提供されたものである</a:t>
            </a:r>
            <a:r>
              <a:rPr lang="en-US" altLang="ja-JP" sz="20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.</a:t>
            </a:r>
            <a:endParaRPr lang="ja-JP" altLang="en-US" sz="2000"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2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3"/>
    </mc:Choice>
    <mc:Fallback xmlns="">
      <p:transition spd="slow" advTm="3423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0" id="{36325E02-5FFE-0D44-9D17-D2C9E9FF33F0}" vid="{58B05D39-DF17-FD43-986A-10E15083ED9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87</TotalTime>
  <Words>236</Words>
  <Application>Microsoft Macintosh PowerPoint</Application>
  <PresentationFormat>ワイド画面</PresentationFormat>
  <Paragraphs>26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発表演題に関連し開示すべきCOI関係にある企業などは，  ☑ 　ありません </vt:lpstr>
      <vt:lpstr>PowerPoint プレゼンテーション</vt:lpstr>
      <vt:lpstr>発表演題に関連し開示すべきCOI関係にある企業などは，  ☑ 　ありません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 </dc:title>
  <dc:creator>前原　将貴</dc:creator>
  <cp:lastModifiedBy>前原　将貴</cp:lastModifiedBy>
  <cp:revision>5</cp:revision>
  <dcterms:created xsi:type="dcterms:W3CDTF">2023-06-14T02:02:04Z</dcterms:created>
  <dcterms:modified xsi:type="dcterms:W3CDTF">2023-06-15T03:39:26Z</dcterms:modified>
</cp:coreProperties>
</file>